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4" r:id="rId7"/>
    <p:sldId id="260" r:id="rId8"/>
    <p:sldId id="261" r:id="rId9"/>
    <p:sldId id="262" r:id="rId10"/>
    <p:sldId id="267" r:id="rId11"/>
    <p:sldId id="269" r:id="rId12"/>
    <p:sldId id="271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1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200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44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76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782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2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59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507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30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031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06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77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A223F-8EA6-48E4-BF75-0FE8AC3EFEBB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361EC-7C3A-43A6-A6A5-A04958A90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3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0436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Разработка и апробация заданий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формированию естественнонаучной грамотности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Мирзаянова</a:t>
            </a:r>
            <a:r>
              <a:rPr lang="ru-RU" dirty="0" smtClean="0">
                <a:solidFill>
                  <a:schemeClr val="tx1"/>
                </a:solidFill>
              </a:rPr>
              <a:t> Надежда Борисовна,</a:t>
            </a:r>
          </a:p>
          <a:p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физики МБОУ «ОСОШ №3» г. </a:t>
            </a:r>
            <a:r>
              <a:rPr lang="ru-RU" sz="2400" dirty="0" err="1" smtClean="0">
                <a:solidFill>
                  <a:schemeClr val="tx1"/>
                </a:solidFill>
              </a:rPr>
              <a:t>Очёр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sun9-51.userapi.com/impg/sFsdeGx1aDCcmhTr-eZwlLLKkFfMeb7WJexkqg/Oq0ISazG3VA.jpg?size=632x626&amp;quality=96&amp;sign=f94b11bbe8daaf58ffc473133f29d475&amp;type=album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2654"/>
            <a:ext cx="1299114" cy="128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71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424936" cy="2337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3709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4437112"/>
            <a:ext cx="8630913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62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568952" cy="409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54731" y="39330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44485"/>
            <a:ext cx="6340544" cy="211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62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34" y="692696"/>
            <a:ext cx="8058004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42234" y="33569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16" y="4293095"/>
            <a:ext cx="8815379" cy="2282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62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4896544" cy="532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44" y="8156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КОФЕВАРКА КАПЕЛЬНОГО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298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КОФЕВАРКА КАПЕЛЬНОГО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504" y="2003578"/>
            <a:ext cx="4109120" cy="1574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896544" cy="5329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52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КОФЕВАРКА КАПЕЛЬНОГО ТИПА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1412776"/>
            <a:ext cx="8466454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 descr="https://about-tea.ru/wp-content/uploads/1/9/d/19decfac1c4e9ea8174a930afdc0caa2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6264696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487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КОФЕВАРКА КАПЕЛЬНОГО ТИПА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21"/>
          <a:stretch/>
        </p:blipFill>
        <p:spPr bwMode="auto">
          <a:xfrm>
            <a:off x="251520" y="1340768"/>
            <a:ext cx="8208912" cy="4419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9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76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 вариант заданий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5903086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653136"/>
            <a:ext cx="5629275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67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80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выполнения заданий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264544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527371"/>
              </p:ext>
            </p:extLst>
          </p:nvPr>
        </p:nvGraphicFramePr>
        <p:xfrm>
          <a:off x="2771799" y="1569367"/>
          <a:ext cx="5976666" cy="350341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648754"/>
                <a:gridCol w="1109304"/>
                <a:gridCol w="1109304"/>
                <a:gridCol w="1109304"/>
              </a:tblGrid>
              <a:tr h="100784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 задание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 задание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 задание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16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приняли участие, человек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26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26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26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16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решили полностью верно, 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4%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69%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69%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7168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решили частично верно, 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23%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-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44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не справились, 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73%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23%</a:t>
                      </a:r>
                      <a:endParaRPr lang="ru-RU" sz="20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31%</a:t>
                      </a:r>
                      <a:endParaRPr lang="ru-RU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915816" y="1170990"/>
            <a:ext cx="20882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Таблица 3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74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537354" cy="4797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6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70576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63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280920" cy="243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4840" y="322696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49" y="4369966"/>
            <a:ext cx="8983275" cy="205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632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97</Words>
  <Application>Microsoft Office PowerPoint</Application>
  <PresentationFormat>Экран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Разработка и апробация заданий по формированию естественнонаучной грамотности</vt:lpstr>
      <vt:lpstr>КОФЕВАРКА КАПЕЛЬНОГО ТИПА</vt:lpstr>
      <vt:lpstr>КОФЕВАРКА КАПЕЛЬНОГО ТИПА</vt:lpstr>
      <vt:lpstr>КОФЕВАРКА КАПЕЛЬНОГО ТИПА</vt:lpstr>
      <vt:lpstr>Первый вариант заданий</vt:lpstr>
      <vt:lpstr>Анализ выполнения заданий</vt:lpstr>
      <vt:lpstr>Задание</vt:lpstr>
      <vt:lpstr>Оценивание</vt:lpstr>
      <vt:lpstr>Задание</vt:lpstr>
      <vt:lpstr>Задание</vt:lpstr>
      <vt:lpstr>Задание</vt:lpstr>
      <vt:lpstr>Задание</vt:lpstr>
      <vt:lpstr>КОФЕВАРКА КАПЕЛЬНОГО ТИПА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заданий по формированию естественнонаучной грамотности</dc:title>
  <dc:creator>одиннадцатый</dc:creator>
  <cp:lastModifiedBy>одиннадцатый</cp:lastModifiedBy>
  <cp:revision>11</cp:revision>
  <dcterms:created xsi:type="dcterms:W3CDTF">2022-05-10T03:41:49Z</dcterms:created>
  <dcterms:modified xsi:type="dcterms:W3CDTF">2022-05-16T13:45:53Z</dcterms:modified>
</cp:coreProperties>
</file>